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SANTO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B87D8C-89DA-4C9C-A752-87B456D97E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 é dia de louvor </a:t>
            </a:r>
          </a:p>
          <a:p>
            <a:r>
              <a:rPr lang="pt-BR" dirty="0"/>
              <a:t>Neste santo templo.</a:t>
            </a:r>
          </a:p>
          <a:p>
            <a:r>
              <a:rPr lang="pt-BR" dirty="0"/>
              <a:t>Enche-o com Tua glória </a:t>
            </a:r>
          </a:p>
          <a:p>
            <a:r>
              <a:rPr lang="pt-BR" dirty="0"/>
              <a:t>E Teu imenso amor. </a:t>
            </a:r>
          </a:p>
        </p:txBody>
      </p:sp>
    </p:spTree>
    <p:extLst>
      <p:ext uri="{BB962C8B-B14F-4D97-AF65-F5344CB8AC3E}">
        <p14:creationId xmlns:p14="http://schemas.microsoft.com/office/powerpoint/2010/main" val="4238472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2C08A20-99D5-42D7-8226-CE592A2407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Recebe, ó Deus, </a:t>
            </a:r>
          </a:p>
          <a:p>
            <a:r>
              <a:rPr lang="pt-BR" dirty="0"/>
              <a:t>Nosso louvor e nossa gratidão. </a:t>
            </a:r>
          </a:p>
          <a:p>
            <a:r>
              <a:rPr lang="pt-BR" dirty="0"/>
              <a:t>Que esta igreja seja </a:t>
            </a:r>
          </a:p>
          <a:p>
            <a:r>
              <a:rPr lang="pt-BR" dirty="0"/>
              <a:t>Lugar de comunhão. </a:t>
            </a:r>
          </a:p>
        </p:txBody>
      </p:sp>
    </p:spTree>
    <p:extLst>
      <p:ext uri="{BB962C8B-B14F-4D97-AF65-F5344CB8AC3E}">
        <p14:creationId xmlns:p14="http://schemas.microsoft.com/office/powerpoint/2010/main" val="3404158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12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SANTO TEMPLO</vt:lpstr>
      <vt:lpstr>SANTO TEMPLO</vt:lpstr>
      <vt:lpstr>SANTO TEMPLO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2019-06-12T23:09:23Z</dcterms:modified>
</cp:coreProperties>
</file>

<file path=docProps/thumbnail.jpeg>
</file>